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3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49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214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538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50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11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002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18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89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783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22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254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C7542-66AA-4833-9EB4-01BE0904C2E6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064E3-B636-425A-8228-351FAAE52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30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681CFFB0-D9AB-4A6D-A3FE-5CBBAC541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472" y="1"/>
            <a:ext cx="9906000" cy="612558"/>
          </a:xfrm>
          <a:prstGeom prst="rect">
            <a:avLst/>
          </a:prstGeom>
        </p:spPr>
      </p:pic>
      <p:sp>
        <p:nvSpPr>
          <p:cNvPr id="54" name="Textfeld 53">
            <a:extLst>
              <a:ext uri="{FF2B5EF4-FFF2-40B4-BE49-F238E27FC236}">
                <a16:creationId xmlns:a16="http://schemas.microsoft.com/office/drawing/2014/main" id="{7A26F117-990D-4D9D-9B22-3E233B31ACA8}"/>
              </a:ext>
            </a:extLst>
          </p:cNvPr>
          <p:cNvSpPr txBox="1"/>
          <p:nvPr/>
        </p:nvSpPr>
        <p:spPr>
          <a:xfrm>
            <a:off x="3356868" y="0"/>
            <a:ext cx="3191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Feedbackzettel – Schüler </a:t>
            </a:r>
          </a:p>
        </p:txBody>
      </p:sp>
      <p:graphicFrame>
        <p:nvGraphicFramePr>
          <p:cNvPr id="39" name="Tabelle 2">
            <a:extLst>
              <a:ext uri="{FF2B5EF4-FFF2-40B4-BE49-F238E27FC236}">
                <a16:creationId xmlns:a16="http://schemas.microsoft.com/office/drawing/2014/main" id="{1123A4D0-0796-4542-B6D5-DF14B69D4431}"/>
              </a:ext>
            </a:extLst>
          </p:cNvPr>
          <p:cNvGraphicFramePr>
            <a:graphicFrameLocks noGrp="1"/>
          </p:cNvGraphicFramePr>
          <p:nvPr/>
        </p:nvGraphicFramePr>
        <p:xfrm>
          <a:off x="154146" y="679277"/>
          <a:ext cx="959676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446">
                  <a:extLst>
                    <a:ext uri="{9D8B030D-6E8A-4147-A177-3AD203B41FA5}">
                      <a16:colId xmlns:a16="http://schemas.microsoft.com/office/drawing/2014/main" val="3339561627"/>
                    </a:ext>
                  </a:extLst>
                </a:gridCol>
                <a:gridCol w="857099">
                  <a:extLst>
                    <a:ext uri="{9D8B030D-6E8A-4147-A177-3AD203B41FA5}">
                      <a16:colId xmlns:a16="http://schemas.microsoft.com/office/drawing/2014/main" val="36871935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21039142"/>
                    </a:ext>
                  </a:extLst>
                </a:gridCol>
                <a:gridCol w="877454">
                  <a:extLst>
                    <a:ext uri="{9D8B030D-6E8A-4147-A177-3AD203B41FA5}">
                      <a16:colId xmlns:a16="http://schemas.microsoft.com/office/drawing/2014/main" val="1415576153"/>
                    </a:ext>
                  </a:extLst>
                </a:gridCol>
                <a:gridCol w="969819">
                  <a:extLst>
                    <a:ext uri="{9D8B030D-6E8A-4147-A177-3AD203B41FA5}">
                      <a16:colId xmlns:a16="http://schemas.microsoft.com/office/drawing/2014/main" val="222777411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421970146"/>
                    </a:ext>
                  </a:extLst>
                </a:gridCol>
                <a:gridCol w="3664144">
                  <a:extLst>
                    <a:ext uri="{9D8B030D-6E8A-4147-A177-3AD203B41FA5}">
                      <a16:colId xmlns:a16="http://schemas.microsoft.com/office/drawing/2014/main" val="3393503325"/>
                    </a:ext>
                  </a:extLst>
                </a:gridCol>
              </a:tblGrid>
              <a:tr h="318120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Konzept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Stimme voll zu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Stimme zu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Neutral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Stimme nicht ganz zu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Stimme nicht zu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Verbesserungsvorschlag</a:t>
                      </a:r>
                    </a:p>
                    <a:p>
                      <a:pPr algn="ctr"/>
                      <a:r>
                        <a:rPr lang="de-DE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(auch gerne zu bestimmten Aufgaben)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5516934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Die Aufgaben-stellungen habe ich verstanden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34293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Die Aufgaben haben mir Spaß gebracht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377553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Die Schaubilder haben mir gefallen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532739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Die Experimente waren spannend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67424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Die Tools wurden gut erklärt (Tutorial)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333515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rPr>
                        <a:t>Ich hätte gerne mehr von diesen Aufgaben im Unterricht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805513"/>
                  </a:ext>
                </a:extLst>
              </a:tr>
            </a:tbl>
          </a:graphicData>
        </a:graphic>
      </p:graphicFrame>
      <p:sp>
        <p:nvSpPr>
          <p:cNvPr id="15" name="Rechteck 14">
            <a:extLst>
              <a:ext uri="{FF2B5EF4-FFF2-40B4-BE49-F238E27FC236}">
                <a16:creationId xmlns:a16="http://schemas.microsoft.com/office/drawing/2014/main" id="{324908E5-AF30-4FB6-96C8-3A1D0BD767A8}"/>
              </a:ext>
            </a:extLst>
          </p:cNvPr>
          <p:cNvSpPr/>
          <p:nvPr/>
        </p:nvSpPr>
        <p:spPr>
          <a:xfrm>
            <a:off x="154146" y="5347852"/>
            <a:ext cx="9596762" cy="1411819"/>
          </a:xfrm>
          <a:prstGeom prst="rect">
            <a:avLst/>
          </a:prstGeom>
          <a:noFill/>
          <a:ln>
            <a:solidFill>
              <a:srgbClr val="455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1104BB7-DB79-4C4B-B7D1-44035E4894DE}"/>
              </a:ext>
            </a:extLst>
          </p:cNvPr>
          <p:cNvSpPr txBox="1"/>
          <p:nvPr/>
        </p:nvSpPr>
        <p:spPr>
          <a:xfrm>
            <a:off x="153910" y="5481197"/>
            <a:ext cx="33265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latin typeface="Rockwell" panose="02060603020205020403" pitchFamily="18" charset="0"/>
              </a:rPr>
              <a:t>Hast du noch etwas, was du uns sagen möchtest?</a:t>
            </a: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8DFA875B-8B27-46F1-81BB-71E30C822F71}"/>
              </a:ext>
            </a:extLst>
          </p:cNvPr>
          <p:cNvCxnSpPr>
            <a:cxnSpLocks/>
          </p:cNvCxnSpPr>
          <p:nvPr/>
        </p:nvCxnSpPr>
        <p:spPr>
          <a:xfrm>
            <a:off x="154146" y="5948842"/>
            <a:ext cx="9596289" cy="0"/>
          </a:xfrm>
          <a:prstGeom prst="line">
            <a:avLst/>
          </a:prstGeom>
          <a:ln>
            <a:solidFill>
              <a:srgbClr val="455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A011CADE-9B99-4354-BBD1-6EA1EB4B481F}"/>
              </a:ext>
            </a:extLst>
          </p:cNvPr>
          <p:cNvCxnSpPr>
            <a:cxnSpLocks/>
          </p:cNvCxnSpPr>
          <p:nvPr/>
        </p:nvCxnSpPr>
        <p:spPr>
          <a:xfrm>
            <a:off x="154855" y="6207775"/>
            <a:ext cx="9596289" cy="0"/>
          </a:xfrm>
          <a:prstGeom prst="line">
            <a:avLst/>
          </a:prstGeom>
          <a:ln>
            <a:solidFill>
              <a:srgbClr val="455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726B7D2E-A3CD-4E39-B048-FAD8C5CE4FF5}"/>
              </a:ext>
            </a:extLst>
          </p:cNvPr>
          <p:cNvCxnSpPr>
            <a:cxnSpLocks/>
          </p:cNvCxnSpPr>
          <p:nvPr/>
        </p:nvCxnSpPr>
        <p:spPr>
          <a:xfrm>
            <a:off x="154855" y="6482982"/>
            <a:ext cx="9596289" cy="0"/>
          </a:xfrm>
          <a:prstGeom prst="line">
            <a:avLst/>
          </a:prstGeom>
          <a:ln>
            <a:solidFill>
              <a:srgbClr val="455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D850F57E-584D-43B2-80FB-399FC587A222}"/>
              </a:ext>
            </a:extLst>
          </p:cNvPr>
          <p:cNvCxnSpPr>
            <a:cxnSpLocks/>
          </p:cNvCxnSpPr>
          <p:nvPr/>
        </p:nvCxnSpPr>
        <p:spPr>
          <a:xfrm>
            <a:off x="154855" y="5683991"/>
            <a:ext cx="9596289" cy="0"/>
          </a:xfrm>
          <a:prstGeom prst="line">
            <a:avLst/>
          </a:prstGeom>
          <a:ln>
            <a:solidFill>
              <a:srgbClr val="455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8097972F-A627-45F6-AD16-F2995510316C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1353000" y="4920742"/>
            <a:ext cx="7200000" cy="36000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AEECBA82-479C-4E4F-9426-25421E9207BA}"/>
              </a:ext>
            </a:extLst>
          </p:cNvPr>
          <p:cNvSpPr txBox="1"/>
          <p:nvPr/>
        </p:nvSpPr>
        <p:spPr>
          <a:xfrm>
            <a:off x="2792890" y="4536460"/>
            <a:ext cx="43188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Wie gut hat dir die Projektarbeit gefallen? (Kreuze die Skala an!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28ED340-1B1D-4A5A-AADA-EA7C7E35939F}"/>
              </a:ext>
            </a:extLst>
          </p:cNvPr>
          <p:cNvSpPr txBox="1"/>
          <p:nvPr/>
        </p:nvSpPr>
        <p:spPr>
          <a:xfrm>
            <a:off x="8383723" y="5048978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10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BF7B80C-B0C8-42CB-8722-E633E6A9D0A7}"/>
              </a:ext>
            </a:extLst>
          </p:cNvPr>
          <p:cNvSpPr txBox="1"/>
          <p:nvPr/>
        </p:nvSpPr>
        <p:spPr>
          <a:xfrm>
            <a:off x="8768585" y="4802901"/>
            <a:ext cx="7264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latin typeface="Rockwell" panose="02060603020205020403" pitchFamily="18" charset="0"/>
              </a:rPr>
              <a:t>Sehr gut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592066FC-BD55-44E5-93FF-0FB821ADAAFA}"/>
              </a:ext>
            </a:extLst>
          </p:cNvPr>
          <p:cNvSpPr txBox="1"/>
          <p:nvPr/>
        </p:nvSpPr>
        <p:spPr>
          <a:xfrm>
            <a:off x="80963" y="4799275"/>
            <a:ext cx="10518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100" dirty="0">
                <a:latin typeface="Rockwell" panose="02060603020205020403" pitchFamily="18" charset="0"/>
              </a:rPr>
              <a:t>Sehr schlecht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6BCECA3-B8AE-4E57-A67A-E46143E61C82}"/>
              </a:ext>
            </a:extLst>
          </p:cNvPr>
          <p:cNvSpPr txBox="1"/>
          <p:nvPr/>
        </p:nvSpPr>
        <p:spPr>
          <a:xfrm>
            <a:off x="7701607" y="5053548"/>
            <a:ext cx="261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9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EED4B879-DE01-4991-BD34-651568F4066E}"/>
              </a:ext>
            </a:extLst>
          </p:cNvPr>
          <p:cNvSpPr txBox="1"/>
          <p:nvPr/>
        </p:nvSpPr>
        <p:spPr>
          <a:xfrm>
            <a:off x="6970018" y="5053548"/>
            <a:ext cx="261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8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1C22696-1535-45AB-8F8D-A44BE63952A0}"/>
              </a:ext>
            </a:extLst>
          </p:cNvPr>
          <p:cNvSpPr txBox="1"/>
          <p:nvPr/>
        </p:nvSpPr>
        <p:spPr>
          <a:xfrm>
            <a:off x="6249431" y="5057002"/>
            <a:ext cx="261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7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EF8CC86-FFFF-4EAD-AA6B-6E5AD65E3FB4}"/>
              </a:ext>
            </a:extLst>
          </p:cNvPr>
          <p:cNvSpPr txBox="1"/>
          <p:nvPr/>
        </p:nvSpPr>
        <p:spPr>
          <a:xfrm>
            <a:off x="5536195" y="5044226"/>
            <a:ext cx="261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6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924AB61-CFB5-44C8-AC19-4AF1F6126A7E}"/>
              </a:ext>
            </a:extLst>
          </p:cNvPr>
          <p:cNvSpPr txBox="1"/>
          <p:nvPr/>
        </p:nvSpPr>
        <p:spPr>
          <a:xfrm>
            <a:off x="4815608" y="5048796"/>
            <a:ext cx="261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5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E96B81C4-5A96-45DA-80F4-1FD6716360ED}"/>
              </a:ext>
            </a:extLst>
          </p:cNvPr>
          <p:cNvSpPr txBox="1"/>
          <p:nvPr/>
        </p:nvSpPr>
        <p:spPr>
          <a:xfrm>
            <a:off x="4084019" y="5048796"/>
            <a:ext cx="261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4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87ACD63D-7BDD-4695-AA91-665E086EA92D}"/>
              </a:ext>
            </a:extLst>
          </p:cNvPr>
          <p:cNvSpPr txBox="1"/>
          <p:nvPr/>
        </p:nvSpPr>
        <p:spPr>
          <a:xfrm>
            <a:off x="3363433" y="5052250"/>
            <a:ext cx="261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3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DDB3A6D1-5757-48B9-A5C4-65B9EAE1EFD3}"/>
              </a:ext>
            </a:extLst>
          </p:cNvPr>
          <p:cNvSpPr txBox="1"/>
          <p:nvPr/>
        </p:nvSpPr>
        <p:spPr>
          <a:xfrm>
            <a:off x="2648791" y="5043165"/>
            <a:ext cx="261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2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7135872-D0DE-4AA7-BA74-AC71B5C0FB17}"/>
              </a:ext>
            </a:extLst>
          </p:cNvPr>
          <p:cNvSpPr txBox="1"/>
          <p:nvPr/>
        </p:nvSpPr>
        <p:spPr>
          <a:xfrm>
            <a:off x="1928205" y="5046619"/>
            <a:ext cx="261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1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D4D78560-B611-408E-B14F-74CA2931E584}"/>
              </a:ext>
            </a:extLst>
          </p:cNvPr>
          <p:cNvSpPr txBox="1"/>
          <p:nvPr/>
        </p:nvSpPr>
        <p:spPr>
          <a:xfrm>
            <a:off x="1202908" y="5042731"/>
            <a:ext cx="261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>
                <a:latin typeface="Rockwell" panose="02060603020205020403" pitchFamily="18" charset="0"/>
              </a:rPr>
              <a:t>0</a:t>
            </a:r>
          </a:p>
        </p:txBody>
      </p:sp>
      <p:pic>
        <p:nvPicPr>
          <p:cNvPr id="32" name="Grafik 31" descr="Ein Bild, das Text enthält.&#10;&#10;Automatisch generierte Beschreibung">
            <a:extLst>
              <a:ext uri="{FF2B5EF4-FFF2-40B4-BE49-F238E27FC236}">
                <a16:creationId xmlns:a16="http://schemas.microsoft.com/office/drawing/2014/main" id="{BB894B64-508B-4BAF-B099-97EB113032DA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56" y="75459"/>
            <a:ext cx="1194054" cy="44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7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216F9F"/>
      </a:dk2>
      <a:lt2>
        <a:srgbClr val="FDF9F5"/>
      </a:lt2>
      <a:accent1>
        <a:srgbClr val="75C9DD"/>
      </a:accent1>
      <a:accent2>
        <a:srgbClr val="54F27D"/>
      </a:accent2>
      <a:accent3>
        <a:srgbClr val="FF8853"/>
      </a:accent3>
      <a:accent4>
        <a:srgbClr val="ECB680"/>
      </a:accent4>
      <a:accent5>
        <a:srgbClr val="FE3802"/>
      </a:accent5>
      <a:accent6>
        <a:srgbClr val="FFD966"/>
      </a:accent6>
      <a:hlink>
        <a:srgbClr val="2783BB"/>
      </a:hlink>
      <a:folHlink>
        <a:srgbClr val="EE008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</Words>
  <Application>Microsoft Office PowerPoint</Application>
  <PresentationFormat>A4-Papier (210 x 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malik driver</dc:creator>
  <cp:lastModifiedBy>malik driver</cp:lastModifiedBy>
  <cp:revision>1</cp:revision>
  <dcterms:created xsi:type="dcterms:W3CDTF">2022-03-15T18:41:36Z</dcterms:created>
  <dcterms:modified xsi:type="dcterms:W3CDTF">2022-03-15T18:44:06Z</dcterms:modified>
</cp:coreProperties>
</file>