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1" r:id="rId3"/>
    <p:sldId id="279" r:id="rId4"/>
    <p:sldId id="280" r:id="rId5"/>
    <p:sldId id="282" r:id="rId6"/>
    <p:sldId id="287" r:id="rId7"/>
    <p:sldId id="283" r:id="rId8"/>
    <p:sldId id="288" r:id="rId9"/>
    <p:sldId id="289" r:id="rId10"/>
    <p:sldId id="284" r:id="rId11"/>
    <p:sldId id="28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387" autoAdjust="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23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66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46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64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32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38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51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89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11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60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12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3D52E-5ABD-45A0-9CBD-4EBFCD2805D9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4B93-962D-471D-8981-656382883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58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998" y="314286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5235639" y="108414"/>
            <a:ext cx="172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Sketchnoting</a:t>
            </a: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20A17D0-FF51-49B0-8CB7-5475DCE89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12" y="1330593"/>
            <a:ext cx="2412496" cy="1670189"/>
          </a:xfrm>
          <a:prstGeom prst="rect">
            <a:avLst/>
          </a:prstGeom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7C0011A-2FC6-4A1C-872E-67D96F5EE0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9081" y="1320246"/>
            <a:ext cx="2412496" cy="1670189"/>
          </a:xfrm>
          <a:prstGeom prst="rect">
            <a:avLst/>
          </a:prstGeom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97A9D51-CDBF-40B9-A245-E33FEA3F98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409" y="1330593"/>
            <a:ext cx="2412496" cy="1670189"/>
          </a:xfrm>
          <a:prstGeom prst="rect">
            <a:avLst/>
          </a:prstGeom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F2B5718-7633-47FC-B65C-D011A80B97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5745" y="1320246"/>
            <a:ext cx="2412496" cy="1670189"/>
          </a:xfrm>
          <a:prstGeom prst="rect">
            <a:avLst/>
          </a:prstGeom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8DB80B2-5D32-4687-A6CB-95926E2D19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012" y="3537083"/>
            <a:ext cx="2412496" cy="1670189"/>
          </a:xfrm>
          <a:prstGeom prst="rect">
            <a:avLst/>
          </a:prstGeom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C3A609E-2336-4D64-B2FB-BC840C9A44E7}"/>
              </a:ext>
            </a:extLst>
          </p:cNvPr>
          <p:cNvSpPr txBox="1"/>
          <p:nvPr/>
        </p:nvSpPr>
        <p:spPr>
          <a:xfrm>
            <a:off x="625110" y="946600"/>
            <a:ext cx="212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latin typeface="Lucida Sans" panose="020B0602030504020204" pitchFamily="34" charset="0"/>
              </a:rPr>
              <a:t>Aufgabenstellung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BE024AA-FB64-48FB-834A-6E3B60169B8A}"/>
              </a:ext>
            </a:extLst>
          </p:cNvPr>
          <p:cNvSpPr txBox="1"/>
          <p:nvPr/>
        </p:nvSpPr>
        <p:spPr>
          <a:xfrm>
            <a:off x="702055" y="3159456"/>
            <a:ext cx="1970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latin typeface="Lucida Sans" panose="020B0602030504020204" pitchFamily="34" charset="0"/>
              </a:rPr>
              <a:t>Aufgabenblätter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2FE756B-6D3E-41C7-A12E-7F9A61939B85}"/>
              </a:ext>
            </a:extLst>
          </p:cNvPr>
          <p:cNvSpPr txBox="1"/>
          <p:nvPr/>
        </p:nvSpPr>
        <p:spPr>
          <a:xfrm>
            <a:off x="3449003" y="946600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latin typeface="Lucida Sans" panose="020B0602030504020204" pitchFamily="34" charset="0"/>
              </a:rPr>
              <a:t>Informationsblätter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D05A4E6-51F6-4AD2-9F88-D469E041EC29}"/>
              </a:ext>
            </a:extLst>
          </p:cNvPr>
          <p:cNvSpPr txBox="1"/>
          <p:nvPr/>
        </p:nvSpPr>
        <p:spPr>
          <a:xfrm>
            <a:off x="6789644" y="950032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latin typeface="Lucida Sans" panose="020B0602030504020204" pitchFamily="34" charset="0"/>
              </a:rPr>
              <a:t>Stoppschild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6460A6E-F7D3-4029-933D-EF6DFFDD6C02}"/>
              </a:ext>
            </a:extLst>
          </p:cNvPr>
          <p:cNvSpPr txBox="1"/>
          <p:nvPr/>
        </p:nvSpPr>
        <p:spPr>
          <a:xfrm>
            <a:off x="9837976" y="948651"/>
            <a:ext cx="1274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latin typeface="Lucida Sans" panose="020B0602030504020204" pitchFamily="34" charset="0"/>
              </a:rPr>
              <a:t>Lösungen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DA91333-27F2-4ACA-A4B1-63016DBFD8EA}"/>
              </a:ext>
            </a:extLst>
          </p:cNvPr>
          <p:cNvSpPr txBox="1"/>
          <p:nvPr/>
        </p:nvSpPr>
        <p:spPr>
          <a:xfrm>
            <a:off x="8858234" y="3159062"/>
            <a:ext cx="2589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err="1">
                <a:latin typeface="Lucida Sans" panose="020B0602030504020204" pitchFamily="34" charset="0"/>
              </a:rPr>
              <a:t>Sketchnotes</a:t>
            </a:r>
            <a:r>
              <a:rPr lang="de-DE" sz="1600" b="1" dirty="0">
                <a:latin typeface="Lucida Sans" panose="020B0602030504020204" pitchFamily="34" charset="0"/>
              </a:rPr>
              <a:t> / Notizen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806110-AD85-489F-925D-6D089BBFF0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011" y="5884543"/>
            <a:ext cx="11200565" cy="257451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DD2954CB-8EE4-4669-B087-01BDD4F9C482}"/>
              </a:ext>
            </a:extLst>
          </p:cNvPr>
          <p:cNvSpPr txBox="1"/>
          <p:nvPr/>
        </p:nvSpPr>
        <p:spPr>
          <a:xfrm>
            <a:off x="5071521" y="5641369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Lucida Sans" panose="020B0602030504020204" pitchFamily="34" charset="0"/>
              </a:rPr>
              <a:t>Aufgabenblock 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00F399E-FB24-4C2B-AE29-1876062B79E1}"/>
              </a:ext>
            </a:extLst>
          </p:cNvPr>
          <p:cNvSpPr/>
          <p:nvPr/>
        </p:nvSpPr>
        <p:spPr>
          <a:xfrm>
            <a:off x="8490856" y="3138229"/>
            <a:ext cx="3358041" cy="2816650"/>
          </a:xfrm>
          <a:prstGeom prst="roundRect">
            <a:avLst>
              <a:gd name="adj" fmla="val 7343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6F4461-64A8-4676-9D8E-C16A4CDB0D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03027" y="3606920"/>
            <a:ext cx="2899583" cy="2174687"/>
          </a:xfrm>
          <a:prstGeom prst="rect">
            <a:avLst/>
          </a:prstGeom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84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308469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4152823" y="108414"/>
            <a:ext cx="3886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Emotionen Lösungsmöglichkeit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B8D759-B30A-4A84-B52B-CB97E78F570F}"/>
              </a:ext>
            </a:extLst>
          </p:cNvPr>
          <p:cNvSpPr txBox="1"/>
          <p:nvPr/>
        </p:nvSpPr>
        <p:spPr>
          <a:xfrm>
            <a:off x="1029553" y="1263527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Liebe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8C2521E-7813-470C-A9AD-10889C2DBF2B}"/>
              </a:ext>
            </a:extLst>
          </p:cNvPr>
          <p:cNvSpPr txBox="1"/>
          <p:nvPr/>
        </p:nvSpPr>
        <p:spPr>
          <a:xfrm>
            <a:off x="5073343" y="1263528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Trauer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954AA8F-F076-4B31-AB15-927DA334E842}"/>
              </a:ext>
            </a:extLst>
          </p:cNvPr>
          <p:cNvSpPr txBox="1"/>
          <p:nvPr/>
        </p:nvSpPr>
        <p:spPr>
          <a:xfrm>
            <a:off x="8450663" y="1266588"/>
            <a:ext cx="341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Zorn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D3FA32D-A855-4878-AA67-0A684BC375D3}"/>
              </a:ext>
            </a:extLst>
          </p:cNvPr>
          <p:cNvSpPr txBox="1"/>
          <p:nvPr/>
        </p:nvSpPr>
        <p:spPr>
          <a:xfrm>
            <a:off x="542240" y="3506279"/>
            <a:ext cx="301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Stress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B0E5E32-DFB8-47EE-A6E3-58969D056971}"/>
              </a:ext>
            </a:extLst>
          </p:cNvPr>
          <p:cNvSpPr txBox="1"/>
          <p:nvPr/>
        </p:nvSpPr>
        <p:spPr>
          <a:xfrm>
            <a:off x="5073343" y="3506278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Glücklich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009C8F40-64B8-4D6A-8347-364337B1FE58}"/>
              </a:ext>
            </a:extLst>
          </p:cNvPr>
          <p:cNvSpPr txBox="1"/>
          <p:nvPr/>
        </p:nvSpPr>
        <p:spPr>
          <a:xfrm>
            <a:off x="8793126" y="3528179"/>
            <a:ext cx="273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Verwirrt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8E4E55-3461-4BC0-8E9D-4BD8A5F2F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64551" r="44382" b="29429"/>
          <a:stretch/>
        </p:blipFill>
        <p:spPr bwMode="auto">
          <a:xfrm>
            <a:off x="1315148" y="1961451"/>
            <a:ext cx="5665493" cy="130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CF5F7B9-38DD-4E4B-9B45-883010E84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1" t="63697" r="15863" b="29429"/>
          <a:stretch/>
        </p:blipFill>
        <p:spPr bwMode="auto">
          <a:xfrm>
            <a:off x="8539968" y="1894441"/>
            <a:ext cx="2129887" cy="130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B61DE416-FBCF-45D8-B9AD-944EE0EA1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7" t="62025" r="10058" b="31101"/>
          <a:stretch/>
        </p:blipFill>
        <p:spPr bwMode="auto">
          <a:xfrm>
            <a:off x="10516510" y="1382081"/>
            <a:ext cx="966607" cy="14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F7C54EBB-BBAF-4096-B47D-1CB62B53B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74163" r="39717" b="16540"/>
          <a:stretch/>
        </p:blipFill>
        <p:spPr bwMode="auto">
          <a:xfrm>
            <a:off x="1248497" y="3989844"/>
            <a:ext cx="6138523" cy="19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274E95A-5DC5-4D1F-9C78-DE8CF4D77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7" t="74163" r="11622" b="14144"/>
          <a:stretch/>
        </p:blipFill>
        <p:spPr bwMode="auto">
          <a:xfrm>
            <a:off x="9093299" y="3917014"/>
            <a:ext cx="2129887" cy="18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26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308469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3835272" y="108414"/>
            <a:ext cx="4521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Sketchnoting</a:t>
            </a:r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in der Forschungskiste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2FC98E8-D3D0-4674-9972-5743CF799785}"/>
              </a:ext>
            </a:extLst>
          </p:cNvPr>
          <p:cNvSpPr txBox="1"/>
          <p:nvPr/>
        </p:nvSpPr>
        <p:spPr>
          <a:xfrm>
            <a:off x="2716148" y="676722"/>
            <a:ext cx="67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Variante 1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1B1BF18-8D49-48C1-8BA4-060CA75DE38A}"/>
              </a:ext>
            </a:extLst>
          </p:cNvPr>
          <p:cNvSpPr/>
          <p:nvPr/>
        </p:nvSpPr>
        <p:spPr>
          <a:xfrm>
            <a:off x="2706430" y="3425569"/>
            <a:ext cx="6779133" cy="646331"/>
          </a:xfrm>
          <a:prstGeom prst="roundRect">
            <a:avLst/>
          </a:prstGeom>
          <a:ln>
            <a:noFill/>
          </a:ln>
          <a:effectLst>
            <a:outerShdw blurRad="254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Lucida Sans" panose="020B0602030504020204" pitchFamily="34" charset="0"/>
              </a:rPr>
              <a:t>Kernaussagen nur schriftlich notieren</a:t>
            </a:r>
          </a:p>
        </p:txBody>
      </p:sp>
      <p:sp>
        <p:nvSpPr>
          <p:cNvPr id="5" name="Sechseck 4">
            <a:extLst>
              <a:ext uri="{FF2B5EF4-FFF2-40B4-BE49-F238E27FC236}">
                <a16:creationId xmlns:a16="http://schemas.microsoft.com/office/drawing/2014/main" id="{D56616B1-153D-4F3B-ABDB-2459ECAA61AF}"/>
              </a:ext>
            </a:extLst>
          </p:cNvPr>
          <p:cNvSpPr/>
          <p:nvPr/>
        </p:nvSpPr>
        <p:spPr>
          <a:xfrm>
            <a:off x="5268407" y="1287000"/>
            <a:ext cx="1655180" cy="1264577"/>
          </a:xfrm>
          <a:prstGeom prst="hexagon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Lucida Sans" panose="020B0602030504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71983A-1837-4FD1-9AC6-3AAD6349F2FC}"/>
              </a:ext>
            </a:extLst>
          </p:cNvPr>
          <p:cNvSpPr txBox="1"/>
          <p:nvPr/>
        </p:nvSpPr>
        <p:spPr>
          <a:xfrm>
            <a:off x="5268407" y="1596122"/>
            <a:ext cx="167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  <a:latin typeface="Lucida Sans" panose="020B0602030504020204" pitchFamily="34" charset="0"/>
              </a:rPr>
              <a:t>STOP</a:t>
            </a: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430B5275-C749-42B6-9E2C-ACC7C3E0F429}"/>
              </a:ext>
            </a:extLst>
          </p:cNvPr>
          <p:cNvSpPr/>
          <p:nvPr/>
        </p:nvSpPr>
        <p:spPr>
          <a:xfrm rot="5400000">
            <a:off x="5864237" y="4354335"/>
            <a:ext cx="482951" cy="46166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4EDB69A-8F59-4BE3-A688-6EC3710D6778}"/>
              </a:ext>
            </a:extLst>
          </p:cNvPr>
          <p:cNvSpPr txBox="1"/>
          <p:nvPr/>
        </p:nvSpPr>
        <p:spPr>
          <a:xfrm>
            <a:off x="3434368" y="4352522"/>
            <a:ext cx="243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2"/>
                </a:solidFill>
                <a:latin typeface="Lucida Sans" panose="020B0602030504020204" pitchFamily="34" charset="0"/>
              </a:rPr>
              <a:t>Alle Aufgaben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23C4813-B6D0-47FC-B3F3-7321708DCEBB}"/>
              </a:ext>
            </a:extLst>
          </p:cNvPr>
          <p:cNvSpPr txBox="1"/>
          <p:nvPr/>
        </p:nvSpPr>
        <p:spPr>
          <a:xfrm>
            <a:off x="6336545" y="4352522"/>
            <a:ext cx="164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2"/>
                </a:solidFill>
                <a:latin typeface="Lucida Sans" panose="020B0602030504020204" pitchFamily="34" charset="0"/>
              </a:rPr>
              <a:t>beendet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A446093E-ADA3-4A61-AF71-5D416539DDEF}"/>
              </a:ext>
            </a:extLst>
          </p:cNvPr>
          <p:cNvSpPr/>
          <p:nvPr/>
        </p:nvSpPr>
        <p:spPr>
          <a:xfrm>
            <a:off x="2706429" y="5010617"/>
            <a:ext cx="6779133" cy="953657"/>
          </a:xfrm>
          <a:prstGeom prst="roundRect">
            <a:avLst/>
          </a:prstGeom>
          <a:ln>
            <a:noFill/>
          </a:ln>
          <a:effectLst>
            <a:outerShdw blurRad="254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Lucida Sans" panose="020B0602030504020204" pitchFamily="34" charset="0"/>
              </a:rPr>
              <a:t>Gesamtschaubild durch </a:t>
            </a:r>
            <a:r>
              <a:rPr lang="de-DE" sz="2000" b="1" dirty="0" err="1">
                <a:solidFill>
                  <a:schemeClr val="tx1"/>
                </a:solidFill>
                <a:latin typeface="Lucida Sans" panose="020B0602030504020204" pitchFamily="34" charset="0"/>
              </a:rPr>
              <a:t>Sketchnoting</a:t>
            </a:r>
            <a:r>
              <a:rPr lang="de-DE" sz="2000" b="1" dirty="0">
                <a:solidFill>
                  <a:schemeClr val="tx1"/>
                </a:solidFill>
                <a:latin typeface="Lucida Sans" panose="020B0602030504020204" pitchFamily="34" charset="0"/>
              </a:rPr>
              <a:t> für alle Aufgaben anfertigen </a:t>
            </a:r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6C425727-A147-4B36-951E-EB1F2C8A8A57}"/>
              </a:ext>
            </a:extLst>
          </p:cNvPr>
          <p:cNvSpPr/>
          <p:nvPr/>
        </p:nvSpPr>
        <p:spPr>
          <a:xfrm rot="5400000">
            <a:off x="5854519" y="2779283"/>
            <a:ext cx="482951" cy="46166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83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308469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3835272" y="108414"/>
            <a:ext cx="4521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Sketchnoting</a:t>
            </a:r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in der Forschungskiste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2FC98E8-D3D0-4674-9972-5743CF799785}"/>
              </a:ext>
            </a:extLst>
          </p:cNvPr>
          <p:cNvSpPr txBox="1"/>
          <p:nvPr/>
        </p:nvSpPr>
        <p:spPr>
          <a:xfrm>
            <a:off x="2716148" y="676722"/>
            <a:ext cx="67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Variante 2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1B1BF18-8D49-48C1-8BA4-060CA75DE38A}"/>
              </a:ext>
            </a:extLst>
          </p:cNvPr>
          <p:cNvSpPr/>
          <p:nvPr/>
        </p:nvSpPr>
        <p:spPr>
          <a:xfrm>
            <a:off x="2706430" y="3425569"/>
            <a:ext cx="6779133" cy="64633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254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Lucida Sans" panose="020B0602030504020204" pitchFamily="34" charset="0"/>
              </a:rPr>
              <a:t>Kernaussagen durch </a:t>
            </a:r>
            <a:r>
              <a:rPr lang="de-DE" sz="2000" b="1" dirty="0" err="1">
                <a:solidFill>
                  <a:schemeClr val="bg1"/>
                </a:solidFill>
                <a:latin typeface="Lucida Sans" panose="020B0602030504020204" pitchFamily="34" charset="0"/>
              </a:rPr>
              <a:t>Sketchnoting</a:t>
            </a:r>
            <a:r>
              <a:rPr lang="de-DE" sz="2000" b="1" dirty="0">
                <a:solidFill>
                  <a:schemeClr val="bg1"/>
                </a:solidFill>
                <a:latin typeface="Lucida Sans" panose="020B0602030504020204" pitchFamily="34" charset="0"/>
              </a:rPr>
              <a:t> notieren</a:t>
            </a:r>
          </a:p>
        </p:txBody>
      </p:sp>
      <p:sp>
        <p:nvSpPr>
          <p:cNvPr id="5" name="Sechseck 4">
            <a:extLst>
              <a:ext uri="{FF2B5EF4-FFF2-40B4-BE49-F238E27FC236}">
                <a16:creationId xmlns:a16="http://schemas.microsoft.com/office/drawing/2014/main" id="{D56616B1-153D-4F3B-ABDB-2459ECAA61AF}"/>
              </a:ext>
            </a:extLst>
          </p:cNvPr>
          <p:cNvSpPr/>
          <p:nvPr/>
        </p:nvSpPr>
        <p:spPr>
          <a:xfrm>
            <a:off x="5268407" y="1287000"/>
            <a:ext cx="1655180" cy="1264577"/>
          </a:xfrm>
          <a:prstGeom prst="hexagon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Lucida Sans" panose="020B0602030504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71983A-1837-4FD1-9AC6-3AAD6349F2FC}"/>
              </a:ext>
            </a:extLst>
          </p:cNvPr>
          <p:cNvSpPr txBox="1"/>
          <p:nvPr/>
        </p:nvSpPr>
        <p:spPr>
          <a:xfrm>
            <a:off x="5268407" y="1596122"/>
            <a:ext cx="167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  <a:latin typeface="Lucida Sans" panose="020B0602030504020204" pitchFamily="34" charset="0"/>
              </a:rPr>
              <a:t>STOP</a:t>
            </a: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430B5275-C749-42B6-9E2C-ACC7C3E0F429}"/>
              </a:ext>
            </a:extLst>
          </p:cNvPr>
          <p:cNvSpPr/>
          <p:nvPr/>
        </p:nvSpPr>
        <p:spPr>
          <a:xfrm rot="5400000">
            <a:off x="5864237" y="4354335"/>
            <a:ext cx="482951" cy="46166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4EDB69A-8F59-4BE3-A688-6EC3710D6778}"/>
              </a:ext>
            </a:extLst>
          </p:cNvPr>
          <p:cNvSpPr txBox="1"/>
          <p:nvPr/>
        </p:nvSpPr>
        <p:spPr>
          <a:xfrm>
            <a:off x="3434368" y="4352522"/>
            <a:ext cx="243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2"/>
                </a:solidFill>
                <a:latin typeface="Lucida Sans" panose="020B0602030504020204" pitchFamily="34" charset="0"/>
              </a:rPr>
              <a:t>Alle Aufgaben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23C4813-B6D0-47FC-B3F3-7321708DCEBB}"/>
              </a:ext>
            </a:extLst>
          </p:cNvPr>
          <p:cNvSpPr txBox="1"/>
          <p:nvPr/>
        </p:nvSpPr>
        <p:spPr>
          <a:xfrm>
            <a:off x="6336545" y="4352522"/>
            <a:ext cx="164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2"/>
                </a:solidFill>
                <a:latin typeface="Lucida Sans" panose="020B0602030504020204" pitchFamily="34" charset="0"/>
              </a:rPr>
              <a:t>beendet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A446093E-ADA3-4A61-AF71-5D416539DDEF}"/>
              </a:ext>
            </a:extLst>
          </p:cNvPr>
          <p:cNvSpPr/>
          <p:nvPr/>
        </p:nvSpPr>
        <p:spPr>
          <a:xfrm>
            <a:off x="2706429" y="5010617"/>
            <a:ext cx="6779133" cy="95365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254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Lucida Sans" panose="020B0602030504020204" pitchFamily="34" charset="0"/>
              </a:rPr>
              <a:t>Gesamtschaubild durch fertigstellen und verbessern</a:t>
            </a:r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6C425727-A147-4B36-951E-EB1F2C8A8A57}"/>
              </a:ext>
            </a:extLst>
          </p:cNvPr>
          <p:cNvSpPr/>
          <p:nvPr/>
        </p:nvSpPr>
        <p:spPr>
          <a:xfrm rot="5400000">
            <a:off x="5854519" y="2779283"/>
            <a:ext cx="482951" cy="46166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78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308469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5203579" y="108414"/>
            <a:ext cx="1784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Sketchnoting</a:t>
            </a: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F800E239-97A1-4A1B-8B4C-0BFD43AAB2A4}"/>
              </a:ext>
            </a:extLst>
          </p:cNvPr>
          <p:cNvSpPr txBox="1"/>
          <p:nvPr/>
        </p:nvSpPr>
        <p:spPr>
          <a:xfrm>
            <a:off x="2052978" y="1359227"/>
            <a:ext cx="808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Lucida Sans" panose="020B0602030504020204" pitchFamily="34" charset="0"/>
              </a:rPr>
              <a:t>= Verknüpfung von Bild und Text als Notiz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65C1972-4D0B-4AB2-BD9C-014D2BD6A3FC}"/>
              </a:ext>
            </a:extLst>
          </p:cNvPr>
          <p:cNvSpPr txBox="1"/>
          <p:nvPr/>
        </p:nvSpPr>
        <p:spPr>
          <a:xfrm>
            <a:off x="2233616" y="2437921"/>
            <a:ext cx="77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accent3"/>
                </a:solidFill>
                <a:latin typeface="Lucida Sans" panose="020B0602030504020204" pitchFamily="34" charset="0"/>
              </a:rPr>
              <a:t>Warum sollte ich?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3DD06F9-A145-4CE5-82AE-C26DBD6FA4A8}"/>
              </a:ext>
            </a:extLst>
          </p:cNvPr>
          <p:cNvSpPr txBox="1"/>
          <p:nvPr/>
        </p:nvSpPr>
        <p:spPr>
          <a:xfrm>
            <a:off x="2052978" y="4544666"/>
            <a:ext cx="8086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Lucida Sans" panose="020B0602030504020204" pitchFamily="34" charset="0"/>
              </a:rPr>
              <a:t>Schaust du dir deine schriftlichen Notizen gerne nochmal an?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AF2E716-4E7C-4E0D-843A-3C287ECA2821}"/>
              </a:ext>
            </a:extLst>
          </p:cNvPr>
          <p:cNvSpPr txBox="1"/>
          <p:nvPr/>
        </p:nvSpPr>
        <p:spPr>
          <a:xfrm>
            <a:off x="2233616" y="3442229"/>
            <a:ext cx="772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tx2"/>
                </a:solidFill>
                <a:latin typeface="Lucida Sans" panose="020B0602030504020204" pitchFamily="34" charset="0"/>
              </a:rPr>
              <a:t>Gegenfrage</a:t>
            </a:r>
          </a:p>
        </p:txBody>
      </p:sp>
    </p:spTree>
    <p:extLst>
      <p:ext uri="{BB962C8B-B14F-4D97-AF65-F5344CB8AC3E}">
        <p14:creationId xmlns:p14="http://schemas.microsoft.com/office/powerpoint/2010/main" val="176932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308469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5203579" y="108414"/>
            <a:ext cx="1784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Sketchnoting</a:t>
            </a: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17266A-6057-40E9-B2FC-78E5138B8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779" y="1350582"/>
            <a:ext cx="8074441" cy="4053306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F800E239-97A1-4A1B-8B4C-0BFD43AAB2A4}"/>
              </a:ext>
            </a:extLst>
          </p:cNvPr>
          <p:cNvSpPr txBox="1"/>
          <p:nvPr/>
        </p:nvSpPr>
        <p:spPr>
          <a:xfrm>
            <a:off x="2233617" y="943716"/>
            <a:ext cx="772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Lucida Sans" panose="020B0602030504020204" pitchFamily="34" charset="0"/>
              </a:rPr>
              <a:t>Verknüpfung von Bild und Text als Notiz 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00BD0B9-7E22-48E9-8E4C-AAE3A0EEAEC6}"/>
              </a:ext>
            </a:extLst>
          </p:cNvPr>
          <p:cNvSpPr txBox="1"/>
          <p:nvPr/>
        </p:nvSpPr>
        <p:spPr>
          <a:xfrm>
            <a:off x="1307257" y="5470897"/>
            <a:ext cx="1054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Inhalte und Zusammenhänge werden besser u. länger gemerkt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E5056D8-FA4D-4CF8-9E57-12CA1F4973CB}"/>
              </a:ext>
            </a:extLst>
          </p:cNvPr>
          <p:cNvSpPr/>
          <p:nvPr/>
        </p:nvSpPr>
        <p:spPr>
          <a:xfrm>
            <a:off x="743568" y="5470896"/>
            <a:ext cx="653143" cy="46166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29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308469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5203579" y="108414"/>
            <a:ext cx="1784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Sketchnoting</a:t>
            </a: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F800E239-97A1-4A1B-8B4C-0BFD43AAB2A4}"/>
              </a:ext>
            </a:extLst>
          </p:cNvPr>
          <p:cNvSpPr txBox="1"/>
          <p:nvPr/>
        </p:nvSpPr>
        <p:spPr>
          <a:xfrm>
            <a:off x="2233616" y="2090134"/>
            <a:ext cx="772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Lucida Sans" panose="020B0602030504020204" pitchFamily="34" charset="0"/>
              </a:rPr>
              <a:t>Ich kann aber nicht zeichnen!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67CA2A5-F508-40E0-9970-04748BA2846E}"/>
              </a:ext>
            </a:extLst>
          </p:cNvPr>
          <p:cNvCxnSpPr>
            <a:cxnSpLocks/>
          </p:cNvCxnSpPr>
          <p:nvPr/>
        </p:nvCxnSpPr>
        <p:spPr>
          <a:xfrm flipV="1">
            <a:off x="2233616" y="2451794"/>
            <a:ext cx="7734349" cy="1111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C56F7242-3295-4E9C-8F59-E8ABB00B5389}"/>
              </a:ext>
            </a:extLst>
          </p:cNvPr>
          <p:cNvSpPr txBox="1"/>
          <p:nvPr/>
        </p:nvSpPr>
        <p:spPr>
          <a:xfrm>
            <a:off x="1158442" y="1409178"/>
            <a:ext cx="9875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Lucida Sans" panose="020B0602030504020204" pitchFamily="34" charset="0"/>
              </a:rPr>
              <a:t>Muss ich für </a:t>
            </a:r>
            <a:r>
              <a:rPr lang="de-DE" sz="2800" b="1" dirty="0" err="1">
                <a:latin typeface="Lucida Sans" panose="020B0602030504020204" pitchFamily="34" charset="0"/>
              </a:rPr>
              <a:t>Sketchnoting</a:t>
            </a:r>
            <a:r>
              <a:rPr lang="de-DE" sz="2800" b="1" dirty="0">
                <a:latin typeface="Lucida Sans" panose="020B0602030504020204" pitchFamily="34" charset="0"/>
              </a:rPr>
              <a:t> künstlerisch begabt sein?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1358D46-542A-4062-B51C-67816540FB84}"/>
              </a:ext>
            </a:extLst>
          </p:cNvPr>
          <p:cNvCxnSpPr>
            <a:cxnSpLocks/>
          </p:cNvCxnSpPr>
          <p:nvPr/>
        </p:nvCxnSpPr>
        <p:spPr>
          <a:xfrm>
            <a:off x="1136876" y="1706047"/>
            <a:ext cx="9896677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C946DF5C-9B86-49C8-A9D0-B84BA5B9C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33" y="3297621"/>
            <a:ext cx="2353327" cy="235332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89D9F9D-1748-47C4-BCD8-0D07AB91BB28}"/>
              </a:ext>
            </a:extLst>
          </p:cNvPr>
          <p:cNvSpPr txBox="1"/>
          <p:nvPr/>
        </p:nvSpPr>
        <p:spPr>
          <a:xfrm>
            <a:off x="851965" y="3997232"/>
            <a:ext cx="3614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Sketchnoting</a:t>
            </a:r>
            <a:r>
              <a:rPr lang="de-DE" sz="2800" b="1" dirty="0">
                <a:solidFill>
                  <a:schemeClr val="tx2"/>
                </a:solidFill>
                <a:latin typeface="Lucida Sans" panose="020B0602030504020204" pitchFamily="34" charset="0"/>
              </a:rPr>
              <a:t> ist ein Werkzeug,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ADFDE2C-3ED3-4A2D-8AE6-97350FB96BEC}"/>
              </a:ext>
            </a:extLst>
          </p:cNvPr>
          <p:cNvSpPr txBox="1"/>
          <p:nvPr/>
        </p:nvSpPr>
        <p:spPr>
          <a:xfrm>
            <a:off x="7725843" y="3817246"/>
            <a:ext cx="361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tx2"/>
                </a:solidFill>
                <a:latin typeface="Lucida Sans" panose="020B0602030504020204" pitchFamily="34" charset="0"/>
              </a:rPr>
              <a:t>dass</a:t>
            </a:r>
            <a:r>
              <a:rPr lang="de-DE" sz="3200" b="1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de-DE" sz="4400" b="1" dirty="0">
                <a:solidFill>
                  <a:schemeClr val="tx2"/>
                </a:solidFill>
                <a:latin typeface="Lucida Sans" panose="020B0602030504020204" pitchFamily="34" charset="0"/>
              </a:rPr>
              <a:t>jeder</a:t>
            </a:r>
            <a:r>
              <a:rPr lang="de-DE" sz="3200" b="1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de-DE" sz="2800" b="1" dirty="0">
                <a:solidFill>
                  <a:schemeClr val="tx2"/>
                </a:solidFill>
                <a:latin typeface="Lucida Sans" panose="020B0602030504020204" pitchFamily="34" charset="0"/>
              </a:rPr>
              <a:t>benutzen kann!</a:t>
            </a:r>
          </a:p>
        </p:txBody>
      </p:sp>
    </p:spTree>
    <p:extLst>
      <p:ext uri="{BB962C8B-B14F-4D97-AF65-F5344CB8AC3E}">
        <p14:creationId xmlns:p14="http://schemas.microsoft.com/office/powerpoint/2010/main" val="339547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308469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4681998" y="108414"/>
            <a:ext cx="282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Das visuelle Alphabet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56F7242-3295-4E9C-8F59-E8ABB00B5389}"/>
              </a:ext>
            </a:extLst>
          </p:cNvPr>
          <p:cNvSpPr txBox="1"/>
          <p:nvPr/>
        </p:nvSpPr>
        <p:spPr>
          <a:xfrm>
            <a:off x="1158442" y="942258"/>
            <a:ext cx="9875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Lucida Sans" panose="020B0602030504020204" pitchFamily="34" charset="0"/>
              </a:rPr>
              <a:t>Zeichnet durch die </a:t>
            </a:r>
            <a:r>
              <a:rPr lang="de-DE" sz="2000" b="1" u="sng" dirty="0">
                <a:latin typeface="Lucida Sans" panose="020B0602030504020204" pitchFamily="34" charset="0"/>
              </a:rPr>
              <a:t>drei Grundformen</a:t>
            </a:r>
            <a:r>
              <a:rPr lang="de-DE" sz="2000" b="1" dirty="0">
                <a:latin typeface="Lucida Sans" panose="020B0602030504020204" pitchFamily="34" charset="0"/>
              </a:rPr>
              <a:t> 27 Symbole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B8D759-B30A-4A84-B52B-CB97E78F570F}"/>
              </a:ext>
            </a:extLst>
          </p:cNvPr>
          <p:cNvSpPr txBox="1"/>
          <p:nvPr/>
        </p:nvSpPr>
        <p:spPr>
          <a:xfrm>
            <a:off x="1029553" y="1367702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Quadrat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8C2521E-7813-470C-A9AD-10889C2DBF2B}"/>
              </a:ext>
            </a:extLst>
          </p:cNvPr>
          <p:cNvSpPr txBox="1"/>
          <p:nvPr/>
        </p:nvSpPr>
        <p:spPr>
          <a:xfrm>
            <a:off x="5073343" y="1367703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Dreieck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954AA8F-F076-4B31-AB15-927DA334E842}"/>
              </a:ext>
            </a:extLst>
          </p:cNvPr>
          <p:cNvSpPr txBox="1"/>
          <p:nvPr/>
        </p:nvSpPr>
        <p:spPr>
          <a:xfrm>
            <a:off x="9117133" y="1367702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Kreis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59EAE5D-AECA-4AED-B4CA-2DEE708933D4}"/>
              </a:ext>
            </a:extLst>
          </p:cNvPr>
          <p:cNvSpPr/>
          <p:nvPr/>
        </p:nvSpPr>
        <p:spPr>
          <a:xfrm>
            <a:off x="331656" y="2127308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3EDE4C6-7595-457E-A158-C1FE5D7413B2}"/>
              </a:ext>
            </a:extLst>
          </p:cNvPr>
          <p:cNvSpPr/>
          <p:nvPr/>
        </p:nvSpPr>
        <p:spPr>
          <a:xfrm>
            <a:off x="334897" y="3546098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CF9285D-1FB0-4FB8-8D2B-D273D1CB50F7}"/>
              </a:ext>
            </a:extLst>
          </p:cNvPr>
          <p:cNvSpPr/>
          <p:nvPr/>
        </p:nvSpPr>
        <p:spPr>
          <a:xfrm>
            <a:off x="331656" y="4967079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E629263-09EB-4D18-995A-09B3E2126C00}"/>
              </a:ext>
            </a:extLst>
          </p:cNvPr>
          <p:cNvSpPr/>
          <p:nvPr/>
        </p:nvSpPr>
        <p:spPr>
          <a:xfrm>
            <a:off x="1584207" y="2127308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2E9E2D4-1A1C-422F-A96C-D4E4C74FECA4}"/>
              </a:ext>
            </a:extLst>
          </p:cNvPr>
          <p:cNvSpPr/>
          <p:nvPr/>
        </p:nvSpPr>
        <p:spPr>
          <a:xfrm>
            <a:off x="1587448" y="3546098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EDFFB7E-F83A-42A6-AAF5-F083C209F73E}"/>
              </a:ext>
            </a:extLst>
          </p:cNvPr>
          <p:cNvSpPr/>
          <p:nvPr/>
        </p:nvSpPr>
        <p:spPr>
          <a:xfrm>
            <a:off x="1584207" y="4967079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296879A-C821-4C17-9311-99277DAB62E4}"/>
              </a:ext>
            </a:extLst>
          </p:cNvPr>
          <p:cNvSpPr/>
          <p:nvPr/>
        </p:nvSpPr>
        <p:spPr>
          <a:xfrm>
            <a:off x="2839978" y="2127308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324D658-E357-4286-AA84-420568770546}"/>
              </a:ext>
            </a:extLst>
          </p:cNvPr>
          <p:cNvSpPr/>
          <p:nvPr/>
        </p:nvSpPr>
        <p:spPr>
          <a:xfrm>
            <a:off x="2843219" y="3546098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852D3C0-AA25-4A9A-A954-7FE84A31A6F2}"/>
              </a:ext>
            </a:extLst>
          </p:cNvPr>
          <p:cNvSpPr/>
          <p:nvPr/>
        </p:nvSpPr>
        <p:spPr>
          <a:xfrm>
            <a:off x="2839978" y="4967079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29B4FB9A-732F-42C1-833B-8AD60222805A}"/>
              </a:ext>
            </a:extLst>
          </p:cNvPr>
          <p:cNvSpPr/>
          <p:nvPr/>
        </p:nvSpPr>
        <p:spPr>
          <a:xfrm>
            <a:off x="5627997" y="2124714"/>
            <a:ext cx="936000" cy="936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32E003DE-E154-47FD-82F6-B1DC80DDA8AB}"/>
              </a:ext>
            </a:extLst>
          </p:cNvPr>
          <p:cNvSpPr/>
          <p:nvPr/>
        </p:nvSpPr>
        <p:spPr>
          <a:xfrm>
            <a:off x="5627997" y="3546098"/>
            <a:ext cx="936000" cy="936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E3AC03EC-C330-4950-92A1-27A09C3CB7AD}"/>
              </a:ext>
            </a:extLst>
          </p:cNvPr>
          <p:cNvSpPr/>
          <p:nvPr/>
        </p:nvSpPr>
        <p:spPr>
          <a:xfrm>
            <a:off x="5627997" y="4967079"/>
            <a:ext cx="936000" cy="936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5041364E-2386-4383-8565-1EAB53791FEA}"/>
              </a:ext>
            </a:extLst>
          </p:cNvPr>
          <p:cNvSpPr/>
          <p:nvPr/>
        </p:nvSpPr>
        <p:spPr>
          <a:xfrm>
            <a:off x="4398207" y="2124714"/>
            <a:ext cx="936000" cy="936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79161D8B-599D-489C-8B22-9EEC2AD92377}"/>
              </a:ext>
            </a:extLst>
          </p:cNvPr>
          <p:cNvSpPr/>
          <p:nvPr/>
        </p:nvSpPr>
        <p:spPr>
          <a:xfrm>
            <a:off x="4398207" y="3546098"/>
            <a:ext cx="936000" cy="936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Gleichschenkliges Dreieck 35">
            <a:extLst>
              <a:ext uri="{FF2B5EF4-FFF2-40B4-BE49-F238E27FC236}">
                <a16:creationId xmlns:a16="http://schemas.microsoft.com/office/drawing/2014/main" id="{B7224858-B542-42BD-AA29-C53EC2D0B65E}"/>
              </a:ext>
            </a:extLst>
          </p:cNvPr>
          <p:cNvSpPr/>
          <p:nvPr/>
        </p:nvSpPr>
        <p:spPr>
          <a:xfrm>
            <a:off x="4398207" y="4967079"/>
            <a:ext cx="936000" cy="936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AFCE526E-E622-459F-AA0D-5CCC67416FD0}"/>
              </a:ext>
            </a:extLst>
          </p:cNvPr>
          <p:cNvSpPr/>
          <p:nvPr/>
        </p:nvSpPr>
        <p:spPr>
          <a:xfrm>
            <a:off x="6857787" y="2124714"/>
            <a:ext cx="936000" cy="936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Gleichschenkliges Dreieck 37">
            <a:extLst>
              <a:ext uri="{FF2B5EF4-FFF2-40B4-BE49-F238E27FC236}">
                <a16:creationId xmlns:a16="http://schemas.microsoft.com/office/drawing/2014/main" id="{AB542E46-A9E6-4390-BF59-AE8A1A411889}"/>
              </a:ext>
            </a:extLst>
          </p:cNvPr>
          <p:cNvSpPr/>
          <p:nvPr/>
        </p:nvSpPr>
        <p:spPr>
          <a:xfrm>
            <a:off x="6857787" y="3546098"/>
            <a:ext cx="936000" cy="936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EF0E6572-E519-4433-ADBA-BB75416D337B}"/>
              </a:ext>
            </a:extLst>
          </p:cNvPr>
          <p:cNvSpPr/>
          <p:nvPr/>
        </p:nvSpPr>
        <p:spPr>
          <a:xfrm>
            <a:off x="6857787" y="4967079"/>
            <a:ext cx="936000" cy="936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D11D8D7-6FED-4BC1-8A2E-B4C77C3BE611}"/>
              </a:ext>
            </a:extLst>
          </p:cNvPr>
          <p:cNvSpPr/>
          <p:nvPr/>
        </p:nvSpPr>
        <p:spPr>
          <a:xfrm>
            <a:off x="9671787" y="2124714"/>
            <a:ext cx="936000" cy="93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D7A0A6C-66AE-4343-BA6C-DBF6A3C0CCC7}"/>
              </a:ext>
            </a:extLst>
          </p:cNvPr>
          <p:cNvSpPr/>
          <p:nvPr/>
        </p:nvSpPr>
        <p:spPr>
          <a:xfrm>
            <a:off x="9671787" y="3546098"/>
            <a:ext cx="936000" cy="93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80BC63A8-BF96-4388-9432-4D09A7A5BEF5}"/>
              </a:ext>
            </a:extLst>
          </p:cNvPr>
          <p:cNvSpPr/>
          <p:nvPr/>
        </p:nvSpPr>
        <p:spPr>
          <a:xfrm>
            <a:off x="9671787" y="4967079"/>
            <a:ext cx="936000" cy="93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97B3A9E-392B-4A20-94DF-5E5BE188C124}"/>
              </a:ext>
            </a:extLst>
          </p:cNvPr>
          <p:cNvSpPr/>
          <p:nvPr/>
        </p:nvSpPr>
        <p:spPr>
          <a:xfrm>
            <a:off x="8412781" y="2120675"/>
            <a:ext cx="936000" cy="93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E3EC3EA5-5F8E-4879-8072-8DE19A79EC2A}"/>
              </a:ext>
            </a:extLst>
          </p:cNvPr>
          <p:cNvSpPr/>
          <p:nvPr/>
        </p:nvSpPr>
        <p:spPr>
          <a:xfrm>
            <a:off x="8412781" y="3542059"/>
            <a:ext cx="936000" cy="93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2187AE3A-CFAE-46A7-8D48-E547AF5B2E21}"/>
              </a:ext>
            </a:extLst>
          </p:cNvPr>
          <p:cNvSpPr/>
          <p:nvPr/>
        </p:nvSpPr>
        <p:spPr>
          <a:xfrm>
            <a:off x="8412781" y="4963040"/>
            <a:ext cx="936000" cy="93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C6C1A363-3FC8-4FB7-9035-F300ACC38B8B}"/>
              </a:ext>
            </a:extLst>
          </p:cNvPr>
          <p:cNvSpPr/>
          <p:nvPr/>
        </p:nvSpPr>
        <p:spPr>
          <a:xfrm>
            <a:off x="10934893" y="2127308"/>
            <a:ext cx="936000" cy="93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459F2271-2292-4A64-8E83-AE7A78A5589E}"/>
              </a:ext>
            </a:extLst>
          </p:cNvPr>
          <p:cNvSpPr/>
          <p:nvPr/>
        </p:nvSpPr>
        <p:spPr>
          <a:xfrm>
            <a:off x="10934893" y="3548692"/>
            <a:ext cx="936000" cy="93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5CF4526-52A2-4274-8BA7-B3048345AE5C}"/>
              </a:ext>
            </a:extLst>
          </p:cNvPr>
          <p:cNvSpPr/>
          <p:nvPr/>
        </p:nvSpPr>
        <p:spPr>
          <a:xfrm>
            <a:off x="10934893" y="4969673"/>
            <a:ext cx="936000" cy="936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00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308469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3498790" y="108414"/>
            <a:ext cx="5194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Das visuelle Alphabet Lösungsmöglichkeit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B8D759-B30A-4A84-B52B-CB97E78F570F}"/>
              </a:ext>
            </a:extLst>
          </p:cNvPr>
          <p:cNvSpPr txBox="1"/>
          <p:nvPr/>
        </p:nvSpPr>
        <p:spPr>
          <a:xfrm>
            <a:off x="1029553" y="1020458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Quadrat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8C2521E-7813-470C-A9AD-10889C2DBF2B}"/>
              </a:ext>
            </a:extLst>
          </p:cNvPr>
          <p:cNvSpPr txBox="1"/>
          <p:nvPr/>
        </p:nvSpPr>
        <p:spPr>
          <a:xfrm>
            <a:off x="5073343" y="1020459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Dreieck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954AA8F-F076-4B31-AB15-927DA334E842}"/>
              </a:ext>
            </a:extLst>
          </p:cNvPr>
          <p:cNvSpPr txBox="1"/>
          <p:nvPr/>
        </p:nvSpPr>
        <p:spPr>
          <a:xfrm>
            <a:off x="9117133" y="1020458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Kreis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92A3319D-07B7-4E5A-9B61-E3D9C10A0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t="9939" r="35959" b="69777"/>
          <a:stretch/>
        </p:blipFill>
        <p:spPr bwMode="auto">
          <a:xfrm>
            <a:off x="274422" y="1447436"/>
            <a:ext cx="7700535" cy="438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6BF06B81-65DB-4E0D-9547-AD4C2F768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9" t="9939" r="11246" b="68871"/>
          <a:stretch/>
        </p:blipFill>
        <p:spPr bwMode="auto">
          <a:xfrm>
            <a:off x="7996176" y="1480364"/>
            <a:ext cx="4043423" cy="45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06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308469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5241609" y="108414"/>
            <a:ext cx="170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Beziehungen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56F7242-3295-4E9C-8F59-E8ABB00B5389}"/>
              </a:ext>
            </a:extLst>
          </p:cNvPr>
          <p:cNvSpPr txBox="1"/>
          <p:nvPr/>
        </p:nvSpPr>
        <p:spPr>
          <a:xfrm>
            <a:off x="1158442" y="976983"/>
            <a:ext cx="9875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Lucida Sans" panose="020B0602030504020204" pitchFamily="34" charset="0"/>
              </a:rPr>
              <a:t>Zeichnet Symbole für die folgenden 6 Beziehungen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B8D759-B30A-4A84-B52B-CB97E78F570F}"/>
              </a:ext>
            </a:extLst>
          </p:cNvPr>
          <p:cNvSpPr txBox="1"/>
          <p:nvPr/>
        </p:nvSpPr>
        <p:spPr>
          <a:xfrm>
            <a:off x="1029553" y="1425577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Harmonie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8C2521E-7813-470C-A9AD-10889C2DBF2B}"/>
              </a:ext>
            </a:extLst>
          </p:cNvPr>
          <p:cNvSpPr txBox="1"/>
          <p:nvPr/>
        </p:nvSpPr>
        <p:spPr>
          <a:xfrm>
            <a:off x="5073343" y="1425578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Konflikt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954AA8F-F076-4B31-AB15-927DA334E842}"/>
              </a:ext>
            </a:extLst>
          </p:cNvPr>
          <p:cNvSpPr txBox="1"/>
          <p:nvPr/>
        </p:nvSpPr>
        <p:spPr>
          <a:xfrm>
            <a:off x="8450663" y="1428638"/>
            <a:ext cx="341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Zusammenführen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1FF1B86-D0CA-49A4-A4CC-BDEFC1A8FBDB}"/>
              </a:ext>
            </a:extLst>
          </p:cNvPr>
          <p:cNvSpPr/>
          <p:nvPr/>
        </p:nvSpPr>
        <p:spPr>
          <a:xfrm>
            <a:off x="600010" y="2278509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54A79B5-817A-47C1-B944-68C7DE2C4B10}"/>
              </a:ext>
            </a:extLst>
          </p:cNvPr>
          <p:cNvSpPr/>
          <p:nvPr/>
        </p:nvSpPr>
        <p:spPr>
          <a:xfrm>
            <a:off x="2550954" y="2278509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D3FA32D-A855-4878-AA67-0A684BC375D3}"/>
              </a:ext>
            </a:extLst>
          </p:cNvPr>
          <p:cNvSpPr txBox="1"/>
          <p:nvPr/>
        </p:nvSpPr>
        <p:spPr>
          <a:xfrm>
            <a:off x="542240" y="3668329"/>
            <a:ext cx="301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Entwicklung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B0E5E32-DFB8-47EE-A6E3-58969D056971}"/>
              </a:ext>
            </a:extLst>
          </p:cNvPr>
          <p:cNvSpPr txBox="1"/>
          <p:nvPr/>
        </p:nvSpPr>
        <p:spPr>
          <a:xfrm>
            <a:off x="5073343" y="3668328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Größer als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009C8F40-64B8-4D6A-8347-364337B1FE58}"/>
              </a:ext>
            </a:extLst>
          </p:cNvPr>
          <p:cNvSpPr txBox="1"/>
          <p:nvPr/>
        </p:nvSpPr>
        <p:spPr>
          <a:xfrm>
            <a:off x="8793126" y="3690229"/>
            <a:ext cx="273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Schwerer als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1A04E5EB-408B-48AE-9997-17423600CD06}"/>
              </a:ext>
            </a:extLst>
          </p:cNvPr>
          <p:cNvSpPr/>
          <p:nvPr/>
        </p:nvSpPr>
        <p:spPr>
          <a:xfrm>
            <a:off x="4623072" y="2281355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F4216C81-0F45-4E98-B77B-552B17224DF8}"/>
              </a:ext>
            </a:extLst>
          </p:cNvPr>
          <p:cNvSpPr/>
          <p:nvPr/>
        </p:nvSpPr>
        <p:spPr>
          <a:xfrm>
            <a:off x="6574016" y="2281355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6F0F9B1-122B-4A63-926F-35DEF59C548A}"/>
              </a:ext>
            </a:extLst>
          </p:cNvPr>
          <p:cNvSpPr/>
          <p:nvPr/>
        </p:nvSpPr>
        <p:spPr>
          <a:xfrm>
            <a:off x="8646134" y="2285599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DF38D700-6DCC-4E83-AF2A-B51D87D745CC}"/>
              </a:ext>
            </a:extLst>
          </p:cNvPr>
          <p:cNvSpPr/>
          <p:nvPr/>
        </p:nvSpPr>
        <p:spPr>
          <a:xfrm>
            <a:off x="10597078" y="2285599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58C24868-EF16-416B-A286-028A70A6CBBA}"/>
              </a:ext>
            </a:extLst>
          </p:cNvPr>
          <p:cNvSpPr/>
          <p:nvPr/>
        </p:nvSpPr>
        <p:spPr>
          <a:xfrm>
            <a:off x="600010" y="4611220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BBE7C100-8523-4EC2-8174-FF035C3E0835}"/>
              </a:ext>
            </a:extLst>
          </p:cNvPr>
          <p:cNvSpPr/>
          <p:nvPr/>
        </p:nvSpPr>
        <p:spPr>
          <a:xfrm>
            <a:off x="2550954" y="4611220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1FBAD667-8F2F-4268-B3EE-8AD8E0047536}"/>
              </a:ext>
            </a:extLst>
          </p:cNvPr>
          <p:cNvSpPr/>
          <p:nvPr/>
        </p:nvSpPr>
        <p:spPr>
          <a:xfrm>
            <a:off x="4623072" y="4614066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3F76C0DF-2170-4C4A-99B0-E9364C24DC83}"/>
              </a:ext>
            </a:extLst>
          </p:cNvPr>
          <p:cNvSpPr/>
          <p:nvPr/>
        </p:nvSpPr>
        <p:spPr>
          <a:xfrm>
            <a:off x="6574016" y="4614066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45B7DF7C-9EC1-40A6-8F17-D87229363B28}"/>
              </a:ext>
            </a:extLst>
          </p:cNvPr>
          <p:cNvSpPr/>
          <p:nvPr/>
        </p:nvSpPr>
        <p:spPr>
          <a:xfrm>
            <a:off x="8646134" y="4618310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DF32D34-00ED-4E5F-BC33-79676D30B1E4}"/>
              </a:ext>
            </a:extLst>
          </p:cNvPr>
          <p:cNvSpPr/>
          <p:nvPr/>
        </p:nvSpPr>
        <p:spPr>
          <a:xfrm>
            <a:off x="10597078" y="4618310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29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308469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4026341" y="108414"/>
            <a:ext cx="4139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Beziehungen Lösungsmöglichkeit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B8D759-B30A-4A84-B52B-CB97E78F570F}"/>
              </a:ext>
            </a:extLst>
          </p:cNvPr>
          <p:cNvSpPr txBox="1"/>
          <p:nvPr/>
        </p:nvSpPr>
        <p:spPr>
          <a:xfrm>
            <a:off x="1029553" y="1273177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Harmonie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8C2521E-7813-470C-A9AD-10889C2DBF2B}"/>
              </a:ext>
            </a:extLst>
          </p:cNvPr>
          <p:cNvSpPr txBox="1"/>
          <p:nvPr/>
        </p:nvSpPr>
        <p:spPr>
          <a:xfrm>
            <a:off x="5073343" y="1273178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Konflikt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954AA8F-F076-4B31-AB15-927DA334E842}"/>
              </a:ext>
            </a:extLst>
          </p:cNvPr>
          <p:cNvSpPr txBox="1"/>
          <p:nvPr/>
        </p:nvSpPr>
        <p:spPr>
          <a:xfrm>
            <a:off x="8450663" y="1276238"/>
            <a:ext cx="341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Zusammenführen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1FF1B86-D0CA-49A4-A4CC-BDEFC1A8FBDB}"/>
              </a:ext>
            </a:extLst>
          </p:cNvPr>
          <p:cNvSpPr/>
          <p:nvPr/>
        </p:nvSpPr>
        <p:spPr>
          <a:xfrm>
            <a:off x="600010" y="2126109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54A79B5-817A-47C1-B944-68C7DE2C4B10}"/>
              </a:ext>
            </a:extLst>
          </p:cNvPr>
          <p:cNvSpPr/>
          <p:nvPr/>
        </p:nvSpPr>
        <p:spPr>
          <a:xfrm>
            <a:off x="2550954" y="2126109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D3FA32D-A855-4878-AA67-0A684BC375D3}"/>
              </a:ext>
            </a:extLst>
          </p:cNvPr>
          <p:cNvSpPr txBox="1"/>
          <p:nvPr/>
        </p:nvSpPr>
        <p:spPr>
          <a:xfrm>
            <a:off x="542240" y="3515929"/>
            <a:ext cx="301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Entwicklung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B0E5E32-DFB8-47EE-A6E3-58969D056971}"/>
              </a:ext>
            </a:extLst>
          </p:cNvPr>
          <p:cNvSpPr txBox="1"/>
          <p:nvPr/>
        </p:nvSpPr>
        <p:spPr>
          <a:xfrm>
            <a:off x="5073343" y="3515928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Größer als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009C8F40-64B8-4D6A-8347-364337B1FE58}"/>
              </a:ext>
            </a:extLst>
          </p:cNvPr>
          <p:cNvSpPr txBox="1"/>
          <p:nvPr/>
        </p:nvSpPr>
        <p:spPr>
          <a:xfrm>
            <a:off x="8793126" y="3537829"/>
            <a:ext cx="273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Schwerer als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1A04E5EB-408B-48AE-9997-17423600CD06}"/>
              </a:ext>
            </a:extLst>
          </p:cNvPr>
          <p:cNvSpPr/>
          <p:nvPr/>
        </p:nvSpPr>
        <p:spPr>
          <a:xfrm>
            <a:off x="4623072" y="2128955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F4216C81-0F45-4E98-B77B-552B17224DF8}"/>
              </a:ext>
            </a:extLst>
          </p:cNvPr>
          <p:cNvSpPr/>
          <p:nvPr/>
        </p:nvSpPr>
        <p:spPr>
          <a:xfrm>
            <a:off x="6574016" y="2128955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6F0F9B1-122B-4A63-926F-35DEF59C548A}"/>
              </a:ext>
            </a:extLst>
          </p:cNvPr>
          <p:cNvSpPr/>
          <p:nvPr/>
        </p:nvSpPr>
        <p:spPr>
          <a:xfrm>
            <a:off x="8646134" y="2133199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DF38D700-6DCC-4E83-AF2A-B51D87D745CC}"/>
              </a:ext>
            </a:extLst>
          </p:cNvPr>
          <p:cNvSpPr/>
          <p:nvPr/>
        </p:nvSpPr>
        <p:spPr>
          <a:xfrm>
            <a:off x="10597078" y="2133199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58C24868-EF16-416B-A286-028A70A6CBBA}"/>
              </a:ext>
            </a:extLst>
          </p:cNvPr>
          <p:cNvSpPr/>
          <p:nvPr/>
        </p:nvSpPr>
        <p:spPr>
          <a:xfrm>
            <a:off x="600010" y="4458820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BBE7C100-8523-4EC2-8174-FF035C3E0835}"/>
              </a:ext>
            </a:extLst>
          </p:cNvPr>
          <p:cNvSpPr/>
          <p:nvPr/>
        </p:nvSpPr>
        <p:spPr>
          <a:xfrm>
            <a:off x="2550954" y="4458820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1FBAD667-8F2F-4268-B3EE-8AD8E0047536}"/>
              </a:ext>
            </a:extLst>
          </p:cNvPr>
          <p:cNvSpPr/>
          <p:nvPr/>
        </p:nvSpPr>
        <p:spPr>
          <a:xfrm>
            <a:off x="4623072" y="4461666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3F76C0DF-2170-4C4A-99B0-E9364C24DC83}"/>
              </a:ext>
            </a:extLst>
          </p:cNvPr>
          <p:cNvSpPr/>
          <p:nvPr/>
        </p:nvSpPr>
        <p:spPr>
          <a:xfrm>
            <a:off x="6574016" y="4461666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45B7DF7C-9EC1-40A6-8F17-D87229363B28}"/>
              </a:ext>
            </a:extLst>
          </p:cNvPr>
          <p:cNvSpPr/>
          <p:nvPr/>
        </p:nvSpPr>
        <p:spPr>
          <a:xfrm>
            <a:off x="8646134" y="4465910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DF32D34-00ED-4E5F-BC33-79676D30B1E4}"/>
              </a:ext>
            </a:extLst>
          </p:cNvPr>
          <p:cNvSpPr/>
          <p:nvPr/>
        </p:nvSpPr>
        <p:spPr>
          <a:xfrm>
            <a:off x="10597078" y="4465910"/>
            <a:ext cx="936000" cy="93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4F4CA6F5-029C-4684-B7C0-863690342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6" t="39796" r="70743" b="56273"/>
          <a:stretch/>
        </p:blipFill>
        <p:spPr bwMode="auto">
          <a:xfrm>
            <a:off x="1592792" y="2241631"/>
            <a:ext cx="93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B324BFC-638A-4998-9FA5-6D3EA58A1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7" t="38669" r="46490" b="56917"/>
          <a:stretch/>
        </p:blipFill>
        <p:spPr bwMode="auto">
          <a:xfrm>
            <a:off x="5673254" y="2133199"/>
            <a:ext cx="792480" cy="105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999ADA64-C522-4AA4-B6D6-7D8017EFF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6" t="38669" r="21337" b="56448"/>
          <a:stretch/>
        </p:blipFill>
        <p:spPr bwMode="auto">
          <a:xfrm>
            <a:off x="9635598" y="2142716"/>
            <a:ext cx="908016" cy="105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071FF9FC-7CB7-4CFE-B954-39D124319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49136" r="63897" b="44877"/>
          <a:stretch/>
        </p:blipFill>
        <p:spPr bwMode="auto">
          <a:xfrm>
            <a:off x="468598" y="4285412"/>
            <a:ext cx="3139530" cy="128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7B422780-C7A1-4CE7-9139-517A2D4DE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8" t="49136" r="46446" b="44877"/>
          <a:stretch/>
        </p:blipFill>
        <p:spPr bwMode="auto">
          <a:xfrm>
            <a:off x="5759489" y="4260797"/>
            <a:ext cx="673016" cy="128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22B22ECB-5AE7-4031-A6E5-714A0C438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5" t="47874" r="22347" b="44877"/>
          <a:stretch/>
        </p:blipFill>
        <p:spPr bwMode="auto">
          <a:xfrm>
            <a:off x="9789293" y="4134312"/>
            <a:ext cx="600626" cy="138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05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1CFFB0-D9AB-4A6D-A3FE-5CBBAC54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9153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75639B-B940-4DE1-A576-63D58CF7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5954879"/>
            <a:ext cx="12192000" cy="91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D31D95-BD89-4172-850B-29202F5B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308469"/>
            <a:ext cx="12191999" cy="6706482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7A56E6-1981-4A13-919F-4897020C5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" y="166492"/>
            <a:ext cx="1332935" cy="495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8467D20-5109-4B92-A162-8277465F8D7D}"/>
              </a:ext>
            </a:extLst>
          </p:cNvPr>
          <p:cNvSpPr txBox="1"/>
          <p:nvPr/>
        </p:nvSpPr>
        <p:spPr>
          <a:xfrm>
            <a:off x="5368087" y="108414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Emotionen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B8D759-B30A-4A84-B52B-CB97E78F570F}"/>
              </a:ext>
            </a:extLst>
          </p:cNvPr>
          <p:cNvSpPr txBox="1"/>
          <p:nvPr/>
        </p:nvSpPr>
        <p:spPr>
          <a:xfrm>
            <a:off x="1029553" y="1263527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Liebe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8C2521E-7813-470C-A9AD-10889C2DBF2B}"/>
              </a:ext>
            </a:extLst>
          </p:cNvPr>
          <p:cNvSpPr txBox="1"/>
          <p:nvPr/>
        </p:nvSpPr>
        <p:spPr>
          <a:xfrm>
            <a:off x="5073343" y="1263528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Trauer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954AA8F-F076-4B31-AB15-927DA334E842}"/>
              </a:ext>
            </a:extLst>
          </p:cNvPr>
          <p:cNvSpPr txBox="1"/>
          <p:nvPr/>
        </p:nvSpPr>
        <p:spPr>
          <a:xfrm>
            <a:off x="8450663" y="1266588"/>
            <a:ext cx="341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Zorn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D3FA32D-A855-4878-AA67-0A684BC375D3}"/>
              </a:ext>
            </a:extLst>
          </p:cNvPr>
          <p:cNvSpPr txBox="1"/>
          <p:nvPr/>
        </p:nvSpPr>
        <p:spPr>
          <a:xfrm>
            <a:off x="542240" y="3506279"/>
            <a:ext cx="301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Stress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B0E5E32-DFB8-47EE-A6E3-58969D056971}"/>
              </a:ext>
            </a:extLst>
          </p:cNvPr>
          <p:cNvSpPr txBox="1"/>
          <p:nvPr/>
        </p:nvSpPr>
        <p:spPr>
          <a:xfrm>
            <a:off x="5073343" y="3506278"/>
            <a:ext cx="20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Glücklich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009C8F40-64B8-4D6A-8347-364337B1FE58}"/>
              </a:ext>
            </a:extLst>
          </p:cNvPr>
          <p:cNvSpPr txBox="1"/>
          <p:nvPr/>
        </p:nvSpPr>
        <p:spPr>
          <a:xfrm>
            <a:off x="8793126" y="3528179"/>
            <a:ext cx="273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Lucida Sans" panose="020B0602030504020204" pitchFamily="34" charset="0"/>
              </a:rPr>
              <a:t>Verwirrt</a:t>
            </a:r>
          </a:p>
        </p:txBody>
      </p:sp>
    </p:spTree>
    <p:extLst>
      <p:ext uri="{BB962C8B-B14F-4D97-AF65-F5344CB8AC3E}">
        <p14:creationId xmlns:p14="http://schemas.microsoft.com/office/powerpoint/2010/main" val="371152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98191"/>
      </a:dk2>
      <a:lt2>
        <a:srgbClr val="EE008E"/>
      </a:lt2>
      <a:accent1>
        <a:srgbClr val="46E0F4"/>
      </a:accent1>
      <a:accent2>
        <a:srgbClr val="1DD556"/>
      </a:accent2>
      <a:accent3>
        <a:srgbClr val="FF7233"/>
      </a:accent3>
      <a:accent4>
        <a:srgbClr val="E69D54"/>
      </a:accent4>
      <a:accent5>
        <a:srgbClr val="FE3802"/>
      </a:accent5>
      <a:accent6>
        <a:srgbClr val="FFD347"/>
      </a:accent6>
      <a:hlink>
        <a:srgbClr val="098191"/>
      </a:hlink>
      <a:folHlink>
        <a:srgbClr val="EE00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177</Words>
  <Application>Microsoft Office PowerPoint</Application>
  <PresentationFormat>Breitbild</PresentationFormat>
  <Paragraphs>73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Rockwell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Malik Driver</dc:creator>
  <cp:lastModifiedBy>malik driver</cp:lastModifiedBy>
  <cp:revision>8</cp:revision>
  <dcterms:created xsi:type="dcterms:W3CDTF">2021-11-25T14:24:59Z</dcterms:created>
  <dcterms:modified xsi:type="dcterms:W3CDTF">2022-06-06T07:17:26Z</dcterms:modified>
</cp:coreProperties>
</file>